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0" r:id="rId3"/>
    <p:sldId id="261" r:id="rId4"/>
    <p:sldId id="262" r:id="rId5"/>
    <p:sldId id="258" r:id="rId6"/>
    <p:sldId id="257" r:id="rId7"/>
    <p:sldId id="259" r:id="rId8"/>
    <p:sldId id="265" r:id="rId9"/>
    <p:sldId id="264" r:id="rId10"/>
    <p:sldId id="26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8"/>
    <p:restoredTop sz="94694"/>
  </p:normalViewPr>
  <p:slideViewPr>
    <p:cSldViewPr snapToGrid="0" snapToObjects="1">
      <p:cViewPr varScale="1">
        <p:scale>
          <a:sx n="108" d="100"/>
          <a:sy n="108" d="100"/>
        </p:scale>
        <p:origin x="186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0295A0-5FE6-A740-97E1-29DF90D7753E}" type="datetimeFigureOut">
              <a:rPr lang="en-US" smtClean="0"/>
              <a:t>7/13/2021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DD7999-2AAA-BC40-BC37-B777D53A7306}" type="slidenum">
              <a:rPr lang="en-US" smtClean="0"/>
              <a:t>‹#›</a:t>
            </a:fld>
            <a:endParaRPr lang="en-US"/>
          </a:p>
        </p:txBody>
      </p:sp>
    </p:spTree>
    <p:extLst>
      <p:ext uri="{BB962C8B-B14F-4D97-AF65-F5344CB8AC3E}">
        <p14:creationId xmlns:p14="http://schemas.microsoft.com/office/powerpoint/2010/main" val="17945488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history of Liverpool can be traced back to 1190 when the place was known as ‘</a:t>
            </a:r>
            <a:r>
              <a:rPr lang="en-US" dirty="0" err="1"/>
              <a:t>Liuerpul</a:t>
            </a:r>
            <a:r>
              <a:rPr lang="en-US" dirty="0"/>
              <a:t>’, possibly meaning a pool or creek of muddy water. Our city’s history and development is inextricably linked to its position as a west facing seaport – with the most important links to Africa and the slave trade, at its height in the 1790s, and to Ireland, particularly during the Famine years in the late 1840s, but before and after that.  So, water and all it represents is ‘in our blood’   We want to share with you something about two people in the more recent history of Liverpool – Kitty Wilkinson and Dr William Duncan – both people who came to </a:t>
            </a:r>
            <a:r>
              <a:rPr lang="en-US" dirty="0" err="1"/>
              <a:t>realise</a:t>
            </a:r>
            <a:r>
              <a:rPr lang="en-US" dirty="0"/>
              <a:t> the importance of water in all our lives.</a:t>
            </a:r>
          </a:p>
        </p:txBody>
      </p:sp>
      <p:sp>
        <p:nvSpPr>
          <p:cNvPr id="4" name="Slide Number Placeholder 3"/>
          <p:cNvSpPr>
            <a:spLocks noGrp="1"/>
          </p:cNvSpPr>
          <p:nvPr>
            <p:ph type="sldNum" sz="quarter" idx="5"/>
          </p:nvPr>
        </p:nvSpPr>
        <p:spPr/>
        <p:txBody>
          <a:bodyPr/>
          <a:lstStyle/>
          <a:p>
            <a:fld id="{20DD7999-2AAA-BC40-BC37-B777D53A7306}" type="slidenum">
              <a:rPr lang="en-US" smtClean="0"/>
              <a:t>1</a:t>
            </a:fld>
            <a:endParaRPr lang="en-US"/>
          </a:p>
        </p:txBody>
      </p:sp>
    </p:spTree>
    <p:extLst>
      <p:ext uri="{BB962C8B-B14F-4D97-AF65-F5344CB8AC3E}">
        <p14:creationId xmlns:p14="http://schemas.microsoft.com/office/powerpoint/2010/main" val="2917950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kern="1200" dirty="0">
                <a:solidFill>
                  <a:schemeClr val="tx1"/>
                </a:solidFill>
                <a:effectLst/>
                <a:latin typeface="+mn-lt"/>
                <a:ea typeface="+mn-ea"/>
                <a:cs typeface="+mn-cs"/>
              </a:rPr>
              <a:t>Kitty Wilkinson was born in </a:t>
            </a:r>
            <a:r>
              <a:rPr lang="en-GB" sz="1200" kern="1200" dirty="0" err="1">
                <a:solidFill>
                  <a:schemeClr val="tx1"/>
                </a:solidFill>
                <a:effectLst/>
                <a:latin typeface="+mn-lt"/>
                <a:ea typeface="+mn-ea"/>
                <a:cs typeface="+mn-cs"/>
              </a:rPr>
              <a:t>Co.Derry</a:t>
            </a:r>
            <a:r>
              <a:rPr lang="en-GB" sz="1200" kern="1200" dirty="0">
                <a:solidFill>
                  <a:schemeClr val="tx1"/>
                </a:solidFill>
                <a:effectLst/>
                <a:latin typeface="+mn-lt"/>
                <a:ea typeface="+mn-ea"/>
                <a:cs typeface="+mn-cs"/>
              </a:rPr>
              <a:t> in Ireland. She came to Liverpool at the age of 9. Their ship ran aground in the Mersey and her father and younger sister were drowned. She became known as the ‘Saint of the Slums. In 1832 during a cholera epidemic she had the only boiler in her neighbourhood – which is our neighbourhood here around St Vincent’s church. She invited people to use her house as a washhouse with all important access to hot water to wash clothes and bedding, thus saving many lives. </a:t>
            </a:r>
          </a:p>
          <a:p>
            <a:pPr fontAlgn="base"/>
            <a:r>
              <a:rPr lang="en-GB" sz="1200" kern="1200" dirty="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She also took in homeless children and taught that cleanliness was the main weapon against disease. </a:t>
            </a:r>
          </a:p>
          <a:p>
            <a:endParaRPr lang="en-US" dirty="0"/>
          </a:p>
        </p:txBody>
      </p:sp>
      <p:sp>
        <p:nvSpPr>
          <p:cNvPr id="4" name="Slide Number Placeholder 3"/>
          <p:cNvSpPr>
            <a:spLocks noGrp="1"/>
          </p:cNvSpPr>
          <p:nvPr>
            <p:ph type="sldNum" sz="quarter" idx="10"/>
          </p:nvPr>
        </p:nvSpPr>
        <p:spPr/>
        <p:txBody>
          <a:bodyPr/>
          <a:lstStyle/>
          <a:p>
            <a:fld id="{20DD7999-2AAA-BC40-BC37-B777D53A7306}" type="slidenum">
              <a:rPr lang="en-US" smtClean="0"/>
              <a:t>2</a:t>
            </a:fld>
            <a:endParaRPr lang="en-US"/>
          </a:p>
        </p:txBody>
      </p:sp>
    </p:spTree>
    <p:extLst>
      <p:ext uri="{BB962C8B-B14F-4D97-AF65-F5344CB8AC3E}">
        <p14:creationId xmlns:p14="http://schemas.microsoft.com/office/powerpoint/2010/main" val="2092428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Cholera was decimating</a:t>
            </a:r>
            <a:r>
              <a:rPr lang="en-US" baseline="0" dirty="0"/>
              <a:t> the working classes as they had no access to clean hot water to wash their clothes and bedding to get rid of the disease.  In the space of 10 years after much protest by Kitty and others the first public bath and wash house was built.</a:t>
            </a:r>
            <a:endParaRPr lang="en-US" dirty="0"/>
          </a:p>
        </p:txBody>
      </p:sp>
      <p:sp>
        <p:nvSpPr>
          <p:cNvPr id="4" name="Slide Number Placeholder 3"/>
          <p:cNvSpPr>
            <a:spLocks noGrp="1"/>
          </p:cNvSpPr>
          <p:nvPr>
            <p:ph type="sldNum" sz="quarter" idx="10"/>
          </p:nvPr>
        </p:nvSpPr>
        <p:spPr/>
        <p:txBody>
          <a:bodyPr/>
          <a:lstStyle/>
          <a:p>
            <a:fld id="{20DD7999-2AAA-BC40-BC37-B777D53A7306}" type="slidenum">
              <a:rPr lang="en-US" smtClean="0"/>
              <a:t>3</a:t>
            </a:fld>
            <a:endParaRPr lang="en-US"/>
          </a:p>
        </p:txBody>
      </p:sp>
    </p:spTree>
    <p:extLst>
      <p:ext uri="{BB962C8B-B14F-4D97-AF65-F5344CB8AC3E}">
        <p14:creationId xmlns:p14="http://schemas.microsoft.com/office/powerpoint/2010/main" val="2907006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earlier pictures of the Frederick Street washhouse</a:t>
            </a:r>
          </a:p>
        </p:txBody>
      </p:sp>
      <p:sp>
        <p:nvSpPr>
          <p:cNvPr id="4" name="Slide Number Placeholder 3"/>
          <p:cNvSpPr>
            <a:spLocks noGrp="1"/>
          </p:cNvSpPr>
          <p:nvPr>
            <p:ph type="sldNum" sz="quarter" idx="10"/>
          </p:nvPr>
        </p:nvSpPr>
        <p:spPr/>
        <p:txBody>
          <a:bodyPr/>
          <a:lstStyle/>
          <a:p>
            <a:fld id="{20DD7999-2AAA-BC40-BC37-B777D53A7306}" type="slidenum">
              <a:rPr lang="en-US" smtClean="0"/>
              <a:t>4</a:t>
            </a:fld>
            <a:endParaRPr lang="en-US"/>
          </a:p>
        </p:txBody>
      </p:sp>
    </p:spTree>
    <p:extLst>
      <p:ext uri="{BB962C8B-B14F-4D97-AF65-F5344CB8AC3E}">
        <p14:creationId xmlns:p14="http://schemas.microsoft.com/office/powerpoint/2010/main" val="156673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Typical scene who many will remember</a:t>
            </a:r>
            <a:r>
              <a:rPr lang="en-US" baseline="0" dirty="0"/>
              <a:t> the weekly trip with your Mum/Nan to do the weekly wash</a:t>
            </a:r>
            <a:endParaRPr lang="en-US" dirty="0"/>
          </a:p>
        </p:txBody>
      </p:sp>
      <p:sp>
        <p:nvSpPr>
          <p:cNvPr id="4" name="Slide Number Placeholder 3"/>
          <p:cNvSpPr>
            <a:spLocks noGrp="1"/>
          </p:cNvSpPr>
          <p:nvPr>
            <p:ph type="sldNum" sz="quarter" idx="10"/>
          </p:nvPr>
        </p:nvSpPr>
        <p:spPr/>
        <p:txBody>
          <a:bodyPr/>
          <a:lstStyle/>
          <a:p>
            <a:fld id="{20DD7999-2AAA-BC40-BC37-B777D53A7306}" type="slidenum">
              <a:rPr lang="en-US" smtClean="0"/>
              <a:t>5</a:t>
            </a:fld>
            <a:endParaRPr lang="en-US"/>
          </a:p>
        </p:txBody>
      </p:sp>
    </p:spTree>
    <p:extLst>
      <p:ext uri="{BB962C8B-B14F-4D97-AF65-F5344CB8AC3E}">
        <p14:creationId xmlns:p14="http://schemas.microsoft.com/office/powerpoint/2010/main" val="4104925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big industrial machines but more importantly</a:t>
            </a:r>
            <a:r>
              <a:rPr lang="en-US" baseline="0" dirty="0"/>
              <a:t> the happy camaraderie of the women </a:t>
            </a:r>
            <a:endParaRPr lang="en-US" dirty="0"/>
          </a:p>
        </p:txBody>
      </p:sp>
      <p:sp>
        <p:nvSpPr>
          <p:cNvPr id="4" name="Slide Number Placeholder 3"/>
          <p:cNvSpPr>
            <a:spLocks noGrp="1"/>
          </p:cNvSpPr>
          <p:nvPr>
            <p:ph type="sldNum" sz="quarter" idx="10"/>
          </p:nvPr>
        </p:nvSpPr>
        <p:spPr/>
        <p:txBody>
          <a:bodyPr/>
          <a:lstStyle/>
          <a:p>
            <a:fld id="{20DD7999-2AAA-BC40-BC37-B777D53A7306}" type="slidenum">
              <a:rPr lang="en-US" smtClean="0"/>
              <a:t>6</a:t>
            </a:fld>
            <a:endParaRPr lang="en-US"/>
          </a:p>
        </p:txBody>
      </p:sp>
    </p:spTree>
    <p:extLst>
      <p:ext uri="{BB962C8B-B14F-4D97-AF65-F5344CB8AC3E}">
        <p14:creationId xmlns:p14="http://schemas.microsoft.com/office/powerpoint/2010/main" val="1637724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Such was the impact</a:t>
            </a:r>
            <a:r>
              <a:rPr lang="en-US" baseline="0" dirty="0"/>
              <a:t> Kitty had on the social justice scene to allow clean hot water for people to wash their clothes and get washed that she was </a:t>
            </a:r>
            <a:r>
              <a:rPr lang="en-US" baseline="0" dirty="0" err="1"/>
              <a:t>honoured</a:t>
            </a:r>
            <a:r>
              <a:rPr lang="en-US" baseline="0" dirty="0"/>
              <a:t> in St George’s Hall and is in fact the only female statue in St George’s.</a:t>
            </a:r>
            <a:endParaRPr lang="en-US" dirty="0"/>
          </a:p>
        </p:txBody>
      </p:sp>
      <p:sp>
        <p:nvSpPr>
          <p:cNvPr id="4" name="Slide Number Placeholder 3"/>
          <p:cNvSpPr>
            <a:spLocks noGrp="1"/>
          </p:cNvSpPr>
          <p:nvPr>
            <p:ph type="sldNum" sz="quarter" idx="10"/>
          </p:nvPr>
        </p:nvSpPr>
        <p:spPr/>
        <p:txBody>
          <a:bodyPr/>
          <a:lstStyle/>
          <a:p>
            <a:fld id="{20DD7999-2AAA-BC40-BC37-B777D53A7306}" type="slidenum">
              <a:rPr lang="en-US" smtClean="0"/>
              <a:t>7</a:t>
            </a:fld>
            <a:endParaRPr lang="en-US"/>
          </a:p>
        </p:txBody>
      </p:sp>
    </p:spTree>
    <p:extLst>
      <p:ext uri="{BB962C8B-B14F-4D97-AF65-F5344CB8AC3E}">
        <p14:creationId xmlns:p14="http://schemas.microsoft.com/office/powerpoint/2010/main" val="2048783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Born in Liverpool, studied medicine in Edinburgh, returned to practice medicine in his home city at a time when Liverpool was known as ‘The Black Spot on the Mersey’. In 1847 when Liverpool had a population of 25,000 – 5,845 people died of the ‘Fever’ and 2,589 died of ‘</a:t>
            </a:r>
            <a:r>
              <a:rPr lang="en-US" dirty="0" err="1"/>
              <a:t>Diarrhoea</a:t>
            </a:r>
            <a:r>
              <a:rPr lang="en-US" dirty="0"/>
              <a:t>’ – the highest mortality rate ever seen in Liverpool – a desperate time in our city’s history.</a:t>
            </a:r>
          </a:p>
        </p:txBody>
      </p:sp>
      <p:sp>
        <p:nvSpPr>
          <p:cNvPr id="4" name="Slide Number Placeholder 3"/>
          <p:cNvSpPr>
            <a:spLocks noGrp="1"/>
          </p:cNvSpPr>
          <p:nvPr>
            <p:ph type="sldNum" sz="quarter" idx="5"/>
          </p:nvPr>
        </p:nvSpPr>
        <p:spPr/>
        <p:txBody>
          <a:bodyPr/>
          <a:lstStyle/>
          <a:p>
            <a:fld id="{20DD7999-2AAA-BC40-BC37-B777D53A7306}" type="slidenum">
              <a:rPr lang="en-US" smtClean="0"/>
              <a:t>8</a:t>
            </a:fld>
            <a:endParaRPr lang="en-US"/>
          </a:p>
        </p:txBody>
      </p:sp>
    </p:spTree>
    <p:extLst>
      <p:ext uri="{BB962C8B-B14F-4D97-AF65-F5344CB8AC3E}">
        <p14:creationId xmlns:p14="http://schemas.microsoft.com/office/powerpoint/2010/main" val="185848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Such was</a:t>
            </a:r>
            <a:r>
              <a:rPr lang="en-US" baseline="0" dirty="0"/>
              <a:t> the success of Dr Duncan’s measures that the mortality rate in 1846 was 36 per 1000 and this went down to 28 per 1000 in 1860 thus saving the lives of 1000’s</a:t>
            </a:r>
            <a:endParaRPr lang="en-US" dirty="0"/>
          </a:p>
        </p:txBody>
      </p:sp>
      <p:sp>
        <p:nvSpPr>
          <p:cNvPr id="4" name="Slide Number Placeholder 3"/>
          <p:cNvSpPr>
            <a:spLocks noGrp="1"/>
          </p:cNvSpPr>
          <p:nvPr>
            <p:ph type="sldNum" sz="quarter" idx="10"/>
          </p:nvPr>
        </p:nvSpPr>
        <p:spPr/>
        <p:txBody>
          <a:bodyPr/>
          <a:lstStyle/>
          <a:p>
            <a:fld id="{20DD7999-2AAA-BC40-BC37-B777D53A7306}" type="slidenum">
              <a:rPr lang="en-US" smtClean="0"/>
              <a:t>9</a:t>
            </a:fld>
            <a:endParaRPr lang="en-US"/>
          </a:p>
        </p:txBody>
      </p:sp>
    </p:spTree>
    <p:extLst>
      <p:ext uri="{BB962C8B-B14F-4D97-AF65-F5344CB8AC3E}">
        <p14:creationId xmlns:p14="http://schemas.microsoft.com/office/powerpoint/2010/main" val="1514336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DDCC2C2-3D58-D845-B51E-9049768B8F50}"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3403318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DDCC2C2-3D58-D845-B51E-9049768B8F50}"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407708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DDCC2C2-3D58-D845-B51E-9049768B8F50}"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2623142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DDCC2C2-3D58-D845-B51E-9049768B8F50}"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1690817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DDCC2C2-3D58-D845-B51E-9049768B8F50}" type="datetimeFigureOut">
              <a:rPr lang="en-US" smtClean="0"/>
              <a:t>7/13/2021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439638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DDCC2C2-3D58-D845-B51E-9049768B8F50}" type="datetimeFigureOut">
              <a:rPr lang="en-US" smtClean="0"/>
              <a:t>7/13/2021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2425535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0DDCC2C2-3D58-D845-B51E-9049768B8F50}" type="datetimeFigureOut">
              <a:rPr lang="en-US" smtClean="0"/>
              <a:t>7/13/2021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152481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DDCC2C2-3D58-D845-B51E-9049768B8F50}" type="datetimeFigureOut">
              <a:rPr lang="en-US" smtClean="0"/>
              <a:t>7/13/2021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2008952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CC2C2-3D58-D845-B51E-9049768B8F50}" type="datetimeFigureOut">
              <a:rPr lang="en-US" smtClean="0"/>
              <a:t>7/13/2021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2298041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DDCC2C2-3D58-D845-B51E-9049768B8F50}" type="datetimeFigureOut">
              <a:rPr lang="en-US" smtClean="0"/>
              <a:t>7/13/2021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4060904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DDCC2C2-3D58-D845-B51E-9049768B8F50}" type="datetimeFigureOut">
              <a:rPr lang="en-US" smtClean="0"/>
              <a:t>7/13/2021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E89039-FF11-5848-8017-E65936227B75}" type="slidenum">
              <a:rPr lang="en-US" smtClean="0"/>
              <a:t>‹#›</a:t>
            </a:fld>
            <a:endParaRPr lang="en-US"/>
          </a:p>
        </p:txBody>
      </p:sp>
    </p:spTree>
    <p:extLst>
      <p:ext uri="{BB962C8B-B14F-4D97-AF65-F5344CB8AC3E}">
        <p14:creationId xmlns:p14="http://schemas.microsoft.com/office/powerpoint/2010/main" val="264173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CC2C2-3D58-D845-B51E-9049768B8F50}" type="datetimeFigureOut">
              <a:rPr lang="en-US" smtClean="0"/>
              <a:t>7/13/2021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89039-FF11-5848-8017-E65936227B75}" type="slidenum">
              <a:rPr lang="en-US" smtClean="0"/>
              <a:t>‹#›</a:t>
            </a:fld>
            <a:endParaRPr lang="en-US"/>
          </a:p>
        </p:txBody>
      </p:sp>
    </p:spTree>
    <p:extLst>
      <p:ext uri="{BB962C8B-B14F-4D97-AF65-F5344CB8AC3E}">
        <p14:creationId xmlns:p14="http://schemas.microsoft.com/office/powerpoint/2010/main" val="2256428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75187"/>
            <a:ext cx="7772400" cy="1470025"/>
          </a:xfrm>
        </p:spPr>
        <p:txBody>
          <a:bodyPr>
            <a:noAutofit/>
          </a:bodyPr>
          <a:lstStyle/>
          <a:p>
            <a:r>
              <a:rPr lang="en-US" sz="4800" dirty="0"/>
              <a:t>St Vincent’s J&amp;P Water Project</a:t>
            </a:r>
            <a:br>
              <a:rPr lang="en-US" sz="4800" dirty="0"/>
            </a:br>
            <a:r>
              <a:rPr lang="en-US" sz="4800" dirty="0"/>
              <a:t>Phase 2</a:t>
            </a:r>
          </a:p>
        </p:txBody>
      </p:sp>
      <p:sp>
        <p:nvSpPr>
          <p:cNvPr id="3" name="Subtitle 2"/>
          <p:cNvSpPr>
            <a:spLocks noGrp="1"/>
          </p:cNvSpPr>
          <p:nvPr>
            <p:ph type="subTitle" idx="1"/>
          </p:nvPr>
        </p:nvSpPr>
        <p:spPr>
          <a:xfrm>
            <a:off x="1371600" y="2754130"/>
            <a:ext cx="6400800" cy="1752600"/>
          </a:xfrm>
        </p:spPr>
        <p:txBody>
          <a:bodyPr>
            <a:normAutofit/>
          </a:bodyPr>
          <a:lstStyle/>
          <a:p>
            <a:r>
              <a:rPr lang="en-US" sz="4800" dirty="0">
                <a:solidFill>
                  <a:schemeClr val="tx1"/>
                </a:solidFill>
              </a:rPr>
              <a:t>The Liverpool Connection</a:t>
            </a:r>
          </a:p>
        </p:txBody>
      </p:sp>
    </p:spTree>
    <p:extLst>
      <p:ext uri="{BB962C8B-B14F-4D97-AF65-F5344CB8AC3E}">
        <p14:creationId xmlns:p14="http://schemas.microsoft.com/office/powerpoint/2010/main" val="40910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is-IS" sz="4800" dirty="0"/>
              <a:t>…and so, as Kitty and Dr Duncan believed</a:t>
            </a:r>
            <a:r>
              <a:rPr lang="en-US" sz="4800" dirty="0"/>
              <a:t> everyone should have the right to clean water, so we still need to fight for this today </a:t>
            </a:r>
          </a:p>
          <a:p>
            <a:pPr marL="0" indent="0" algn="ctr">
              <a:buNone/>
            </a:pPr>
            <a:endParaRPr lang="en-US" sz="4800" dirty="0"/>
          </a:p>
          <a:p>
            <a:pPr marL="0" indent="0" algn="ctr">
              <a:buNone/>
            </a:pPr>
            <a:endParaRPr lang="en-US" sz="4800" dirty="0"/>
          </a:p>
        </p:txBody>
      </p:sp>
    </p:spTree>
    <p:extLst>
      <p:ext uri="{BB962C8B-B14F-4D97-AF65-F5344CB8AC3E}">
        <p14:creationId xmlns:p14="http://schemas.microsoft.com/office/powerpoint/2010/main" val="1694096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Kitty Wilkinson </a:t>
            </a:r>
            <a:r>
              <a:rPr lang="en-US" dirty="0"/>
              <a:t>(1786-1860)   </a:t>
            </a:r>
          </a:p>
        </p:txBody>
      </p:sp>
      <p:pic>
        <p:nvPicPr>
          <p:cNvPr id="4" name="Content Placeholder 3" descr="Kitty-Wilkinson-768x998.jpeg"/>
          <p:cNvPicPr>
            <a:picLocks noGrp="1" noChangeAspect="1"/>
          </p:cNvPicPr>
          <p:nvPr>
            <p:ph idx="1"/>
          </p:nvPr>
        </p:nvPicPr>
        <p:blipFill>
          <a:blip r:embed="rId3">
            <a:extLst>
              <a:ext uri="{28A0092B-C50C-407E-A947-70E740481C1C}">
                <a14:useLocalDpi xmlns:a14="http://schemas.microsoft.com/office/drawing/2010/main" val="0"/>
              </a:ext>
            </a:extLst>
          </a:blip>
          <a:srcRect l="-68143" r="-68143"/>
          <a:stretch>
            <a:fillRect/>
          </a:stretch>
        </p:blipFill>
        <p:spPr/>
      </p:pic>
    </p:spTree>
    <p:extLst>
      <p:ext uri="{BB962C8B-B14F-4D97-AF65-F5344CB8AC3E}">
        <p14:creationId xmlns:p14="http://schemas.microsoft.com/office/powerpoint/2010/main" val="417747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 </a:t>
            </a:r>
          </a:p>
        </p:txBody>
      </p:sp>
      <p:sp>
        <p:nvSpPr>
          <p:cNvPr id="3" name="Content Placeholder 2"/>
          <p:cNvSpPr>
            <a:spLocks noGrp="1"/>
          </p:cNvSpPr>
          <p:nvPr>
            <p:ph idx="1"/>
          </p:nvPr>
        </p:nvSpPr>
        <p:spPr/>
        <p:txBody>
          <a:bodyPr>
            <a:normAutofit/>
          </a:bodyPr>
          <a:lstStyle/>
          <a:p>
            <a:r>
              <a:rPr lang="en-US" dirty="0"/>
              <a:t>1832 Cholera epidemic hit Liverpool</a:t>
            </a:r>
          </a:p>
          <a:p>
            <a:endParaRPr lang="en-US" dirty="0"/>
          </a:p>
          <a:p>
            <a:r>
              <a:rPr lang="en-US" dirty="0"/>
              <a:t>1842 First public bath and wash house was built in Upper Frederick Street Liverpool 1</a:t>
            </a:r>
          </a:p>
          <a:p>
            <a:pPr marL="0" indent="0">
              <a:buNone/>
            </a:pPr>
            <a:endParaRPr lang="en-US" dirty="0"/>
          </a:p>
          <a:p>
            <a:r>
              <a:rPr lang="en-US" dirty="0"/>
              <a:t>1860 first time houses were built with  running water and toilets for the working classes</a:t>
            </a:r>
          </a:p>
          <a:p>
            <a:endParaRPr lang="en-US" dirty="0"/>
          </a:p>
        </p:txBody>
      </p:sp>
    </p:spTree>
    <p:extLst>
      <p:ext uri="{BB962C8B-B14F-4D97-AF65-F5344CB8AC3E}">
        <p14:creationId xmlns:p14="http://schemas.microsoft.com/office/powerpoint/2010/main" val="1485672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Frederick Street Wash House(1842)</a:t>
            </a:r>
          </a:p>
        </p:txBody>
      </p:sp>
      <p:pic>
        <p:nvPicPr>
          <p:cNvPr id="4" name="Content Placeholder 3" descr="Frederick_Street_wash_house.jpeg"/>
          <p:cNvPicPr>
            <a:picLocks noGrp="1" noChangeAspect="1"/>
          </p:cNvPicPr>
          <p:nvPr>
            <p:ph idx="1"/>
          </p:nvPr>
        </p:nvPicPr>
        <p:blipFill>
          <a:blip r:embed="rId3">
            <a:extLst>
              <a:ext uri="{28A0092B-C50C-407E-A947-70E740481C1C}">
                <a14:useLocalDpi xmlns:a14="http://schemas.microsoft.com/office/drawing/2010/main" val="0"/>
              </a:ext>
            </a:extLst>
          </a:blip>
          <a:srcRect l="-68585" r="-68585"/>
          <a:stretch>
            <a:fillRect/>
          </a:stretch>
        </p:blipFill>
        <p:spPr>
          <a:xfrm>
            <a:off x="-1407831" y="1600200"/>
            <a:ext cx="11842343" cy="4525963"/>
          </a:xfrm>
        </p:spPr>
      </p:pic>
    </p:spTree>
    <p:extLst>
      <p:ext uri="{BB962C8B-B14F-4D97-AF65-F5344CB8AC3E}">
        <p14:creationId xmlns:p14="http://schemas.microsoft.com/office/powerpoint/2010/main" val="312135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Going the Wash Houses </a:t>
            </a:r>
          </a:p>
        </p:txBody>
      </p:sp>
      <p:pic>
        <p:nvPicPr>
          <p:cNvPr id="4" name="Content Placeholder 3" descr="IMG_0370.jpg"/>
          <p:cNvPicPr>
            <a:picLocks noGrp="1" noChangeAspect="1"/>
          </p:cNvPicPr>
          <p:nvPr>
            <p:ph idx="1"/>
          </p:nvPr>
        </p:nvPicPr>
        <p:blipFill>
          <a:blip r:embed="rId3">
            <a:extLst>
              <a:ext uri="{28A0092B-C50C-407E-A947-70E740481C1C}">
                <a14:useLocalDpi xmlns:a14="http://schemas.microsoft.com/office/drawing/2010/main" val="0"/>
              </a:ext>
            </a:extLst>
          </a:blip>
          <a:srcRect t="11146" b="11146"/>
          <a:stretch>
            <a:fillRect/>
          </a:stretch>
        </p:blipFill>
        <p:spPr/>
      </p:pic>
    </p:spTree>
    <p:extLst>
      <p:ext uri="{BB962C8B-B14F-4D97-AF65-F5344CB8AC3E}">
        <p14:creationId xmlns:p14="http://schemas.microsoft.com/office/powerpoint/2010/main" val="123375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Wash House </a:t>
            </a:r>
          </a:p>
        </p:txBody>
      </p:sp>
      <p:pic>
        <p:nvPicPr>
          <p:cNvPr id="4" name="Content Placeholder 3" descr="IMG_0355.jpg"/>
          <p:cNvPicPr>
            <a:picLocks noGrp="1" noChangeAspect="1"/>
          </p:cNvPicPr>
          <p:nvPr>
            <p:ph idx="1"/>
          </p:nvPr>
        </p:nvPicPr>
        <p:blipFill>
          <a:blip r:embed="rId3">
            <a:extLst>
              <a:ext uri="{28A0092B-C50C-407E-A947-70E740481C1C}">
                <a14:useLocalDpi xmlns:a14="http://schemas.microsoft.com/office/drawing/2010/main" val="0"/>
              </a:ext>
            </a:extLst>
          </a:blip>
          <a:srcRect t="5818" b="5818"/>
          <a:stretch>
            <a:fillRect/>
          </a:stretch>
        </p:blipFill>
        <p:spPr/>
      </p:pic>
    </p:spTree>
    <p:extLst>
      <p:ext uri="{BB962C8B-B14F-4D97-AF65-F5344CB8AC3E}">
        <p14:creationId xmlns:p14="http://schemas.microsoft.com/office/powerpoint/2010/main" val="4131130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910" y="441784"/>
            <a:ext cx="4352889" cy="5218568"/>
          </a:xfrm>
        </p:spPr>
        <p:txBody>
          <a:bodyPr>
            <a:normAutofit/>
          </a:bodyPr>
          <a:lstStyle/>
          <a:p>
            <a:r>
              <a:rPr lang="en-US" dirty="0"/>
              <a:t>Kitty Wilkinson only female statue in St George’s Hall</a:t>
            </a:r>
          </a:p>
        </p:txBody>
      </p:sp>
      <p:pic>
        <p:nvPicPr>
          <p:cNvPr id="4" name="Content Placeholder 3"/>
          <p:cNvPicPr>
            <a:picLocks noGrp="1" noChangeAspect="1"/>
          </p:cNvPicPr>
          <p:nvPr>
            <p:ph idx="1"/>
          </p:nvPr>
        </p:nvPicPr>
        <p:blipFill rotWithShape="1">
          <a:blip r:embed="rId3"/>
          <a:srcRect l="-68" r="313"/>
          <a:stretch/>
        </p:blipFill>
        <p:spPr>
          <a:xfrm>
            <a:off x="552090" y="441784"/>
            <a:ext cx="3229730" cy="5632740"/>
          </a:xfrm>
        </p:spPr>
      </p:pic>
    </p:spTree>
    <p:extLst>
      <p:ext uri="{BB962C8B-B14F-4D97-AF65-F5344CB8AC3E}">
        <p14:creationId xmlns:p14="http://schemas.microsoft.com/office/powerpoint/2010/main" val="2019908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3462A-4226-064C-BF22-FAFAC35E84B8}"/>
              </a:ext>
            </a:extLst>
          </p:cNvPr>
          <p:cNvSpPr>
            <a:spLocks noGrp="1"/>
          </p:cNvSpPr>
          <p:nvPr>
            <p:ph type="title"/>
          </p:nvPr>
        </p:nvSpPr>
        <p:spPr/>
        <p:txBody>
          <a:bodyPr/>
          <a:lstStyle/>
          <a:p>
            <a:r>
              <a:rPr lang="en-US" dirty="0"/>
              <a:t>Dr William Duncan (1805 -1863)</a:t>
            </a:r>
          </a:p>
        </p:txBody>
      </p:sp>
      <p:pic>
        <p:nvPicPr>
          <p:cNvPr id="1026" name="Picture 2">
            <a:extLst>
              <a:ext uri="{FF2B5EF4-FFF2-40B4-BE49-F238E27FC236}">
                <a16:creationId xmlns:a16="http://schemas.microsoft.com/office/drawing/2014/main" id="{F846D43E-541B-4D4C-BAAA-4D392D5DC30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86008" y="1600200"/>
            <a:ext cx="2971984"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0813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 Duncan</a:t>
            </a:r>
          </a:p>
        </p:txBody>
      </p:sp>
      <p:sp>
        <p:nvSpPr>
          <p:cNvPr id="3" name="Content Placeholder 2"/>
          <p:cNvSpPr>
            <a:spLocks noGrp="1"/>
          </p:cNvSpPr>
          <p:nvPr>
            <p:ph idx="1"/>
          </p:nvPr>
        </p:nvSpPr>
        <p:spPr/>
        <p:txBody>
          <a:bodyPr>
            <a:normAutofit/>
          </a:bodyPr>
          <a:lstStyle/>
          <a:p>
            <a:r>
              <a:rPr lang="en-GB" b="0" i="0" u="none" strike="noStrike" baseline="0" dirty="0">
                <a:solidFill>
                  <a:srgbClr val="222222"/>
                </a:solidFill>
                <a:latin typeface="Montserrat"/>
              </a:rPr>
              <a:t>Dr William Duncan, the country’s first ever Medical Officer of Health</a:t>
            </a:r>
          </a:p>
          <a:p>
            <a:r>
              <a:rPr lang="en-GB" dirty="0">
                <a:solidFill>
                  <a:srgbClr val="222222"/>
                </a:solidFill>
                <a:latin typeface="Montserrat"/>
              </a:rPr>
              <a:t>H</a:t>
            </a:r>
            <a:r>
              <a:rPr lang="en-GB" b="0" i="0" u="none" strike="noStrike" baseline="0" dirty="0">
                <a:solidFill>
                  <a:srgbClr val="222222"/>
                </a:solidFill>
                <a:latin typeface="Montserrat"/>
              </a:rPr>
              <a:t>e took up his newly created role during a deadly epidemic of cholera that killed large numbers of the town’s population.</a:t>
            </a:r>
          </a:p>
          <a:p>
            <a:r>
              <a:rPr lang="en-GB" b="0" i="0" u="none" strike="noStrike" baseline="0" dirty="0">
                <a:solidFill>
                  <a:srgbClr val="222222"/>
                </a:solidFill>
                <a:latin typeface="Montserrat"/>
              </a:rPr>
              <a:t>He was the first who had to fight for often unpopular measures, to change behaviour and improve the environment. </a:t>
            </a:r>
            <a:endParaRPr lang="en-US" dirty="0"/>
          </a:p>
        </p:txBody>
      </p:sp>
    </p:spTree>
    <p:extLst>
      <p:ext uri="{BB962C8B-B14F-4D97-AF65-F5344CB8AC3E}">
        <p14:creationId xmlns:p14="http://schemas.microsoft.com/office/powerpoint/2010/main" val="3922059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365</TotalTime>
  <Words>684</Words>
  <Application>Microsoft Office PowerPoint</Application>
  <PresentationFormat>On-screen Show (4:3)</PresentationFormat>
  <Paragraphs>39</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Montserrat</vt:lpstr>
      <vt:lpstr>Office Theme</vt:lpstr>
      <vt:lpstr>St Vincent’s J&amp;P Water Project Phase 2</vt:lpstr>
      <vt:lpstr>Kitty Wilkinson (1786-1860)   </vt:lpstr>
      <vt:lpstr>Timeline </vt:lpstr>
      <vt:lpstr>Frederick Street Wash House(1842)</vt:lpstr>
      <vt:lpstr>Going the Wash Houses </vt:lpstr>
      <vt:lpstr>Wash House </vt:lpstr>
      <vt:lpstr>Kitty Wilkinson only female statue in St George’s Hall</vt:lpstr>
      <vt:lpstr>Dr William Duncan (1805 -1863)</vt:lpstr>
      <vt:lpstr>Dr Duncan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Project</dc:title>
  <dc:creator>Andrea Glanville</dc:creator>
  <cp:lastModifiedBy>St Vincent de Paul, Liverpool</cp:lastModifiedBy>
  <cp:revision>19</cp:revision>
  <cp:lastPrinted>2021-07-10T11:51:50Z</cp:lastPrinted>
  <dcterms:created xsi:type="dcterms:W3CDTF">2021-07-09T10:50:14Z</dcterms:created>
  <dcterms:modified xsi:type="dcterms:W3CDTF">2021-07-13T08:34:58Z</dcterms:modified>
</cp:coreProperties>
</file>